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93" d="100"/>
          <a:sy n="93" d="100"/>
        </p:scale>
        <p:origin x="3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6C451-BBDB-863B-8701-78DE6959E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086C0-A814-C68B-F63E-C845BD7FC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92F2B-6D3C-3402-59CC-D425A3B3F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F2952-6CB6-A3A2-F817-8487D996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5FB0D-C61C-0F18-C00F-D6BAED743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38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A9FDF-011C-34EF-4421-62B00D9D8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3CEB46-7B07-5645-0FB5-89407D17A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7086B-E3D1-86A3-F7FA-1CF699B4E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C95C3-C1C0-3746-BB55-65A2B6CD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F6692-3C10-1793-C826-3CB2F445C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7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E97E01-B651-286B-F3B7-B4CC36B8D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22D4FF-8594-C98A-3541-0A682085B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F5FBF-E437-47D0-FED4-7F3425256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2A697-0A0B-3EF9-07AB-327E4999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A0936-96B5-4A80-B482-A8DBB9D05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72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ADD8-4D10-6920-8010-E896CE155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1986C-FD31-2C27-8472-BD0D8CFD8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BBF1F-878F-E138-BB4E-C03C5751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C621E-0EF6-9ADE-C3A5-6EA07B37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6DEFB-35D7-774C-5976-1E5EBB09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6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5992C-D10A-ABA6-01BC-799F52844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C7137-212F-3177-21CB-0A69BDEA7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F0A0-9A00-3051-E726-A291DFF7C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FEAE5-A0A6-4626-059E-57B88EC1F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45530-3265-AC4D-491A-705A0896A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52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FE6E6-F14F-A232-E8D8-A4866A3F6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00567-2B26-4E58-0BF8-E3EFF73DA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7C99F1-F0F0-684F-89C7-9BA844CB8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8796D-EC25-28AE-622A-2EB50B82C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B30B5-BA32-ECF7-6AA2-D05E9F73D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68B71D-98C8-8EBA-85AC-1F339A869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37796-F3C0-9432-88D0-73C679FC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96867-B07D-3BEF-32EE-452495F8C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0C84D-7379-3722-FC6E-D47B92577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CB59E-165A-20F7-56FD-1D27935C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904D35-268E-FC22-9EF8-2974B4478F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85B137-D279-B2A9-0150-0290C10F7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7CCA3D-D0E8-7FA3-9D35-5E0DAE6A8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77F3C-EE52-AFA6-DA7C-E76AE1C6B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26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C79A5-958E-BBA0-EDF6-C3323750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96A4F0-DE39-B842-297A-7720C604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2639C2-D087-7ECD-8253-A15AB9A8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13CAF-78F4-7D77-F882-902A9E8D8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3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932870-96D4-8E35-1140-43E3E28A3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1F4A4C-1DF2-9475-B7B6-A8FF81A0C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20FFE-59D4-C2DC-4222-A6EF8CA1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C18B8-4E19-A692-A710-1C0F36443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FE954-F368-9C51-0DC2-D32CDE194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09106-E28D-B858-7C89-DC78E3C08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47E8A-EE2A-2155-8E62-A2D472A2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1BDE1-0C8E-8BEA-5D8C-900CC5E8A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99AC5A-3622-9869-22AC-F0B3EC989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3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2384F-86F7-7258-B059-337DEBDF2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AC40D0-5A72-368B-B7C2-7947188F9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5DF5B-768A-39C2-259A-DC3E03273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58A189-1950-57FF-6F52-E6F93D73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E9852-AEE6-070B-59ED-F6BB2F5CB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E79BE-DB2F-78E4-E814-EB796DEAC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637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C5B51D-796B-FD98-C080-76EFB7483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37D2B-10B8-D004-EAE3-88DB5D279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3B516-6220-B795-3634-79C1A09D78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26F7A-5142-4F8E-A942-07271BFCD1AB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0992B-EC57-BCA4-249B-933D0BFF2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9B0FD-BC57-F608-2C6C-7702C5481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592D3-7804-4233-A9F3-567E166E1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3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69EEDC-B5E2-442F-226F-DD71612DD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70" y="1253080"/>
            <a:ext cx="12145856" cy="60948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F1C38D-91F4-3FB4-7BB1-203B96BA7983}"/>
              </a:ext>
            </a:extLst>
          </p:cNvPr>
          <p:cNvSpPr txBox="1"/>
          <p:nvPr/>
        </p:nvSpPr>
        <p:spPr>
          <a:xfrm>
            <a:off x="5967988" y="2822740"/>
            <a:ext cx="1058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Germany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29792-73A4-CBC9-25B9-CB2E211180AD}"/>
              </a:ext>
            </a:extLst>
          </p:cNvPr>
          <p:cNvSpPr txBox="1"/>
          <p:nvPr/>
        </p:nvSpPr>
        <p:spPr>
          <a:xfrm>
            <a:off x="5881057" y="3850594"/>
            <a:ext cx="13567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Nigeria</a:t>
            </a:r>
          </a:p>
          <a:p>
            <a:r>
              <a:rPr lang="en-US" b="1" dirty="0"/>
              <a:t>Ghana</a:t>
            </a:r>
          </a:p>
          <a:p>
            <a:r>
              <a:rPr lang="en-US" b="1" dirty="0"/>
              <a:t>South Africa</a:t>
            </a:r>
          </a:p>
          <a:p>
            <a:r>
              <a:rPr lang="en-US" b="1" dirty="0"/>
              <a:t>Botswana</a:t>
            </a:r>
          </a:p>
          <a:p>
            <a:r>
              <a:rPr lang="en-US" b="1" dirty="0"/>
              <a:t>Egypt</a:t>
            </a:r>
          </a:p>
          <a:p>
            <a:r>
              <a:rPr lang="en-US" b="1" dirty="0"/>
              <a:t>Rwanda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B6E8E-D5DA-EA11-45D6-3C92613D68B5}"/>
              </a:ext>
            </a:extLst>
          </p:cNvPr>
          <p:cNvSpPr txBox="1"/>
          <p:nvPr/>
        </p:nvSpPr>
        <p:spPr>
          <a:xfrm>
            <a:off x="3063230" y="4492744"/>
            <a:ext cx="21159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Trinidad and Tobago</a:t>
            </a:r>
          </a:p>
          <a:p>
            <a:r>
              <a:rPr lang="en-US" b="1" dirty="0"/>
              <a:t>Chile</a:t>
            </a:r>
          </a:p>
          <a:p>
            <a:r>
              <a:rPr lang="en-US" b="1" dirty="0"/>
              <a:t>Brazil</a:t>
            </a:r>
          </a:p>
          <a:p>
            <a:r>
              <a:rPr lang="en-US" b="1" dirty="0"/>
              <a:t>Colombia</a:t>
            </a:r>
          </a:p>
          <a:p>
            <a:r>
              <a:rPr lang="en-US" b="1"/>
              <a:t>Argentina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1D645C-825A-5A87-977E-3B37DD8DFED2}"/>
              </a:ext>
            </a:extLst>
          </p:cNvPr>
          <p:cNvSpPr txBox="1"/>
          <p:nvPr/>
        </p:nvSpPr>
        <p:spPr>
          <a:xfrm>
            <a:off x="2447099" y="3330939"/>
            <a:ext cx="616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U.S.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5A8034-C56C-E8F1-1866-17437C0C18C0}"/>
              </a:ext>
            </a:extLst>
          </p:cNvPr>
          <p:cNvSpPr txBox="1"/>
          <p:nvPr/>
        </p:nvSpPr>
        <p:spPr>
          <a:xfrm>
            <a:off x="8703847" y="2176777"/>
            <a:ext cx="10410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China</a:t>
            </a:r>
          </a:p>
          <a:p>
            <a:r>
              <a:rPr lang="en-US" b="1" dirty="0"/>
              <a:t>Turkey</a:t>
            </a:r>
          </a:p>
          <a:p>
            <a:r>
              <a:rPr lang="en-US" b="1" dirty="0"/>
              <a:t>Sri Lanka</a:t>
            </a:r>
          </a:p>
          <a:p>
            <a:r>
              <a:rPr lang="en-US" b="1" dirty="0"/>
              <a:t>Pakistan</a:t>
            </a:r>
          </a:p>
          <a:p>
            <a:r>
              <a:rPr lang="en-US" b="1" dirty="0"/>
              <a:t>Malaysia</a:t>
            </a:r>
          </a:p>
          <a:p>
            <a:r>
              <a:rPr lang="en-US" b="1" dirty="0"/>
              <a:t>India</a:t>
            </a:r>
          </a:p>
          <a:p>
            <a:r>
              <a:rPr lang="en-US" b="1" dirty="0"/>
              <a:t>Turkey</a:t>
            </a:r>
          </a:p>
          <a:p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BA31F4-D3FE-26FB-7ABA-6D1E61479D46}"/>
              </a:ext>
            </a:extLst>
          </p:cNvPr>
          <p:cNvSpPr txBox="1"/>
          <p:nvPr/>
        </p:nvSpPr>
        <p:spPr>
          <a:xfrm>
            <a:off x="7249258" y="3244334"/>
            <a:ext cx="13866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United Arab</a:t>
            </a:r>
          </a:p>
          <a:p>
            <a:r>
              <a:rPr lang="en-US" b="1" dirty="0"/>
              <a:t>   Emirates</a:t>
            </a:r>
          </a:p>
          <a:p>
            <a:r>
              <a:rPr lang="en-US" b="1" dirty="0"/>
              <a:t>Qatar</a:t>
            </a:r>
          </a:p>
          <a:p>
            <a:r>
              <a:rPr lang="en-US" b="1" dirty="0"/>
              <a:t>Saudi Arabia</a:t>
            </a:r>
          </a:p>
          <a:p>
            <a:r>
              <a:rPr lang="en-US" b="1"/>
              <a:t>Jordan</a:t>
            </a:r>
            <a:endParaRPr lang="en-US" b="1" dirty="0"/>
          </a:p>
          <a:p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A26422-FEFD-A56E-A0F0-1925170C5213}"/>
              </a:ext>
            </a:extLst>
          </p:cNvPr>
          <p:cNvSpPr txBox="1"/>
          <p:nvPr/>
        </p:nvSpPr>
        <p:spPr>
          <a:xfrm>
            <a:off x="2833816" y="531811"/>
            <a:ext cx="5802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ET SFP –AWARDEES’ COUNTRIES OF ORIGIN</a:t>
            </a:r>
          </a:p>
        </p:txBody>
      </p:sp>
    </p:spTree>
    <p:extLst>
      <p:ext uri="{BB962C8B-B14F-4D97-AF65-F5344CB8AC3E}">
        <p14:creationId xmlns:p14="http://schemas.microsoft.com/office/powerpoint/2010/main" val="1612068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43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Teicholz</dc:creator>
  <cp:lastModifiedBy>Eric Teicholz</cp:lastModifiedBy>
  <cp:revision>14</cp:revision>
  <dcterms:created xsi:type="dcterms:W3CDTF">2024-03-06T23:02:04Z</dcterms:created>
  <dcterms:modified xsi:type="dcterms:W3CDTF">2024-09-26T15:46:25Z</dcterms:modified>
</cp:coreProperties>
</file>